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50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Виды методических разработок</a:t>
            </a:r>
            <a:endParaRPr lang="ru-RU" dirty="0">
              <a:ln w="500">
                <a:solidFill>
                  <a:schemeClr val="accent2">
                    <a:lumMod val="7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342" y="1658401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Рабочая тетрадь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2759" y="2244218"/>
            <a:ext cx="3204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Учебное пособие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0341" y="2895185"/>
            <a:ext cx="4248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Методическое пособие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9031" y="3443370"/>
            <a:ext cx="7284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Методическая разработка для учащихся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5304" y="4029430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Презентация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0952" y="4611870"/>
            <a:ext cx="572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Стенды, тематические плакаты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000" y="5158401"/>
            <a:ext cx="6587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Комплекты раздаточного материала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1259" y="5831686"/>
            <a:ext cx="4798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Методические разработки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6874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242048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000" dirty="0">
                <a:ln w="50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+mn-lt"/>
                <a:ea typeface="Times New Roman"/>
              </a:rPr>
              <a:t>Общая структура методических разработок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Титульный лист 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Аннотация 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Пояснительная записка (или введение)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Содержание (оглавление с указанием страниц)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Введение (предусмотрено для учебных и методических пособий)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Основная часть 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Заключение 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Список использованных источников и литературы</a:t>
            </a:r>
            <a:endParaRPr lang="ru-RU" sz="2400" b="1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ea typeface="Times New Roman"/>
              </a:rPr>
              <a:t>Приложения</a:t>
            </a:r>
            <a:endParaRPr lang="ru-RU" sz="2400" b="1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15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3855"/>
            <a:ext cx="6624736" cy="6807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0" algn="ct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Муниципальное бюджетное учреждение </a:t>
            </a:r>
          </a:p>
          <a:p>
            <a:pPr marR="139700" algn="ct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дополнительного образования </a:t>
            </a:r>
          </a:p>
          <a:p>
            <a:pPr marR="139700" algn="ct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Детско-юношеский центр «Гармония» </a:t>
            </a:r>
          </a:p>
          <a:p>
            <a:pPr marR="139700" algn="ct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Чановского района Новосибирской области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79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R="101600" algn="ctr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МЕТОДИЧЕСКАЯ РАЗРАБОТКА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R="101600"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сценария тематического вечера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 </a:t>
            </a:r>
            <a:endParaRPr lang="ru-RU" sz="1400" dirty="0">
              <a:latin typeface="Times New Roman"/>
              <a:ea typeface="Times New Roman"/>
            </a:endParaRPr>
          </a:p>
          <a:p>
            <a:pPr marL="622300" algn="ctr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«А песни тоже воевали…»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L="2781300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Составитель: ………………………….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355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355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L="355600"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Рассмотрено на заседании МС</a:t>
            </a:r>
            <a:endParaRPr lang="ru-RU" sz="1400" dirty="0" smtClean="0">
              <a:latin typeface="Times New Roman"/>
              <a:ea typeface="Times New Roman"/>
            </a:endParaRPr>
          </a:p>
          <a:p>
            <a:pPr>
              <a:lnSpc>
                <a:spcPts val="25"/>
              </a:lnSpc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L="355600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……………………………………………………</a:t>
            </a:r>
            <a:endParaRPr lang="ru-RU" sz="1400" dirty="0" smtClean="0">
              <a:latin typeface="Times New Roman"/>
              <a:ea typeface="Times New Roman"/>
            </a:endParaRPr>
          </a:p>
          <a:p>
            <a:pPr>
              <a:lnSpc>
                <a:spcPts val="1380"/>
              </a:lnSpc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L="355600">
              <a:spcAft>
                <a:spcPts val="0"/>
              </a:spcAft>
              <a:tabLst>
                <a:tab pos="39243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Протокол № ___ от «____» __________20… года</a:t>
            </a:r>
            <a:r>
              <a:rPr lang="ru-RU" sz="1100" dirty="0" smtClean="0">
                <a:latin typeface="Times New Roman"/>
                <a:ea typeface="Times New Roman"/>
              </a:rPr>
              <a:t>	</a:t>
            </a:r>
          </a:p>
          <a:p>
            <a:pPr marL="355600">
              <a:spcAft>
                <a:spcPts val="0"/>
              </a:spcAft>
              <a:tabLst>
                <a:tab pos="39243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Председатель МС _________________/………………./</a:t>
            </a:r>
            <a:endParaRPr lang="ru-RU" sz="1400" dirty="0" smtClean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R="63500" algn="ctr"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Чаны 2020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50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3492" t="20508" r="18741" b="16015"/>
          <a:stretch>
            <a:fillRect/>
          </a:stretch>
        </p:blipFill>
        <p:spPr bwMode="auto">
          <a:xfrm>
            <a:off x="0" y="0"/>
            <a:ext cx="91791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75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Виды методических разработок</vt:lpstr>
      <vt:lpstr>Общая структура методических разработок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методических разработок</dc:title>
  <dc:creator>Анна</dc:creator>
  <cp:lastModifiedBy>metod_3</cp:lastModifiedBy>
  <cp:revision>5</cp:revision>
  <dcterms:created xsi:type="dcterms:W3CDTF">2020-01-23T18:30:01Z</dcterms:created>
  <dcterms:modified xsi:type="dcterms:W3CDTF">2020-01-24T02:31:01Z</dcterms:modified>
</cp:coreProperties>
</file>