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4342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«Методика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подготовки и проведения тематического вечера»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Технические   средства: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34214" y="3861048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свет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2636912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звук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5" y="2564904"/>
            <a:ext cx="74581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53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65245" cy="3456384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Тематический вечер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sz="2700" dirty="0" smtClean="0"/>
              <a:t>это комплексное художественно-публицистическое действие, в котором в связной цепи устных выступлений, зрительных и музыкальных образов на конкретном сюжете раскрывается важная жизненная проблема.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6812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Жанры тематических вечеров: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2077318"/>
            <a:ext cx="2426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Вечер-рассказ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2962316"/>
            <a:ext cx="2426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Вечер-портрет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7824" y="3825044"/>
            <a:ext cx="2426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Вечер-репортаж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5976" y="4617132"/>
            <a:ext cx="2426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Вечер-ритуал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09220"/>
            <a:ext cx="2426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Вечер-митинг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 др.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8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Тематический вечер </a:t>
            </a:r>
            <a:br>
              <a:rPr lang="ru-RU" sz="3600" b="1" dirty="0" smtClean="0"/>
            </a:br>
            <a:r>
              <a:rPr lang="ru-RU" sz="3600" b="1" dirty="0" smtClean="0"/>
              <a:t>по содержанию: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5262" y="2204864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торжественный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3443955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социальный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3300" y="3443955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политический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725888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этический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4725144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эстетический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87636" y="2265334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спортивный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Методика подготовки тематического вечера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184260"/>
            <a:ext cx="51845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>
                <a:solidFill>
                  <a:srgbClr val="C00000"/>
                </a:solidFill>
              </a:rPr>
              <a:t>И</a:t>
            </a:r>
            <a:r>
              <a:rPr lang="ru-RU" sz="2400" b="1" dirty="0" smtClean="0">
                <a:solidFill>
                  <a:srgbClr val="C00000"/>
                </a:solidFill>
              </a:rPr>
              <a:t>дейно-тематическая основа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71800" y="3212976"/>
            <a:ext cx="504056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24128" y="3211341"/>
            <a:ext cx="56768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199634" y="4243892"/>
            <a:ext cx="2282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тема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80112" y="4276328"/>
            <a:ext cx="2282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идея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628800"/>
            <a:ext cx="56886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Организация </a:t>
            </a:r>
            <a:r>
              <a:rPr lang="ru-RU" sz="2400" b="1" dirty="0">
                <a:solidFill>
                  <a:srgbClr val="C00000"/>
                </a:solidFill>
              </a:rPr>
              <a:t>инициативной группы: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023828" y="2755776"/>
            <a:ext cx="504056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012160" y="2755776"/>
            <a:ext cx="639688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043608" y="3789040"/>
            <a:ext cx="345638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нформационная группа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24028" y="3814846"/>
            <a:ext cx="3312368" cy="134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нициативная творческая группа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3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4874" y="2149236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Сбор документального материала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9582" y="797496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Распределение обязанностей по подготовке вечера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4288" y="3521433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Составление сценарного плана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869160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Создание сценария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7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4874" y="2149236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Проведение репетиций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9582" y="797496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График репетиций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4288" y="3521433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Проведение тематического вечера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869160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Анализ проведённого мероприятия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9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Средства художественной выразительности: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768" y="3068960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музыка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77039" y="2132856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слово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4005064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песня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1168" y="5013176"/>
            <a:ext cx="324036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л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итература и искусство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107</TotalTime>
  <Words>85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«Методика  подготовки и проведения тематического вечера»</vt:lpstr>
      <vt:lpstr>Тематический вечер –  это комплексное художественно-публицистическое действие, в котором в связной цепи устных выступлений, зрительных и музыкальных образов на конкретном сюжете раскрывается важная жизненная проблема.</vt:lpstr>
      <vt:lpstr>Жанры тематических вечеров:</vt:lpstr>
      <vt:lpstr>Тематический вечер  по содержанию:</vt:lpstr>
      <vt:lpstr>Методика подготовки тематического вечера</vt:lpstr>
      <vt:lpstr>Презентация PowerPoint</vt:lpstr>
      <vt:lpstr>Презентация PowerPoint</vt:lpstr>
      <vt:lpstr>Презентация PowerPoint</vt:lpstr>
      <vt:lpstr>Средства художественной выразительности:</vt:lpstr>
      <vt:lpstr>Технические   средства: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«Методика  подготовки и проведения тематического вечера»</dc:title>
  <dc:creator>Анна</dc:creator>
  <cp:lastModifiedBy>Анна</cp:lastModifiedBy>
  <cp:revision>7</cp:revision>
  <dcterms:created xsi:type="dcterms:W3CDTF">2013-11-28T15:57:28Z</dcterms:created>
  <dcterms:modified xsi:type="dcterms:W3CDTF">2013-11-28T17:55:29Z</dcterms:modified>
</cp:coreProperties>
</file>