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1" r:id="rId6"/>
    <p:sldId id="259" r:id="rId7"/>
    <p:sldId id="264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etropavlovsk-kamchatsky.sm-news.ru/wp-content/uploads/2019/06/24/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66"/>
            <a:ext cx="9001125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11" t="17578" r="23682" b="11133"/>
          <a:stretch>
            <a:fillRect/>
          </a:stretch>
        </p:blipFill>
        <p:spPr bwMode="auto">
          <a:xfrm>
            <a:off x="0" y="0"/>
            <a:ext cx="92066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60" t="14648" r="24231"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060" t="13672" r="24231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вал 1"/>
          <p:cNvSpPr/>
          <p:nvPr/>
        </p:nvSpPr>
        <p:spPr>
          <a:xfrm>
            <a:off x="5786505" y="227687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3705" y="6381328"/>
            <a:ext cx="207271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3731987"/>
            <a:ext cx="216808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07674" y="465313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060" t="14649" r="24231"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604150" y="271558"/>
            <a:ext cx="7144313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Федеральные  проекты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132856"/>
            <a:ext cx="3168352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429000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Цифровая образовательная среда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5301208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Поддержка семей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564904"/>
            <a:ext cx="252028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Экспорт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8450" y="4149080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лифты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каждого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060" t="15625" r="24231" b="15039"/>
          <a:stretch>
            <a:fillRect/>
          </a:stretch>
        </p:blipFill>
        <p:spPr bwMode="auto">
          <a:xfrm>
            <a:off x="-1" y="0"/>
            <a:ext cx="92727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3060" t="13672" r="24231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142984"/>
            <a:ext cx="8643998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6215082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57166"/>
            <a:ext cx="7072362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Программа работы с одаренными детьми «Надежды планеты»</a:t>
            </a:r>
            <a:endParaRPr lang="ru-RU" sz="2800" b="1" dirty="0"/>
          </a:p>
        </p:txBody>
      </p:sp>
      <p:pic>
        <p:nvPicPr>
          <p:cNvPr id="1027" name="Picture 3" descr="G:\Семинар\DSC0116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6055" t="14450" r="6880" b="7277"/>
          <a:stretch>
            <a:fillRect/>
          </a:stretch>
        </p:blipFill>
        <p:spPr bwMode="auto">
          <a:xfrm>
            <a:off x="3071803" y="1174054"/>
            <a:ext cx="3895902" cy="527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metod_3</dc:creator>
  <cp:lastModifiedBy>metod_3</cp:lastModifiedBy>
  <cp:revision>14</cp:revision>
  <dcterms:created xsi:type="dcterms:W3CDTF">2019-08-20T08:19:11Z</dcterms:created>
  <dcterms:modified xsi:type="dcterms:W3CDTF">2019-08-27T02:26:09Z</dcterms:modified>
</cp:coreProperties>
</file>